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5" r:id="rId5"/>
  </p:sldMasterIdLst>
  <p:notesMasterIdLst>
    <p:notesMasterId r:id="rId12"/>
  </p:notesMasterIdLst>
  <p:sldIdLst>
    <p:sldId id="313" r:id="rId6"/>
    <p:sldId id="286" r:id="rId7"/>
    <p:sldId id="314" r:id="rId8"/>
    <p:sldId id="312" r:id="rId9"/>
    <p:sldId id="264" r:id="rId10"/>
    <p:sldId id="31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A83F"/>
    <a:srgbClr val="FFDA7D"/>
    <a:srgbClr val="EAEAEA"/>
    <a:srgbClr val="FBA93D"/>
    <a:srgbClr val="C3DD93"/>
    <a:srgbClr val="716557"/>
    <a:srgbClr val="B956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91D1A7E-E822-4B69-B940-A4D8B5FB16C4}" v="2" dt="2025-06-10T16:15:52.2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522" autoAdjust="0"/>
    <p:restoredTop sz="95646" autoAdjust="0"/>
  </p:normalViewPr>
  <p:slideViewPr>
    <p:cSldViewPr snapToGrid="0">
      <p:cViewPr varScale="1">
        <p:scale>
          <a:sx n="50" d="100"/>
          <a:sy n="50" d="100"/>
        </p:scale>
        <p:origin x="48" y="5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llian Alcorn" userId="S::gill_alcorn@wycliffeassociates.org::6bd34c75-7694-4bed-b49b-bd31e3f4958d" providerId="AD" clId="Web-{E7F00AC4-E949-EC13-196B-1847422C6566}"/>
    <pc:docChg chg="modSld">
      <pc:chgData name="Gillian Alcorn" userId="S::gill_alcorn@wycliffeassociates.org::6bd34c75-7694-4bed-b49b-bd31e3f4958d" providerId="AD" clId="Web-{E7F00AC4-E949-EC13-196B-1847422C6566}" dt="2023-10-26T07:08:22.945" v="1" actId="1076"/>
      <pc:docMkLst>
        <pc:docMk/>
      </pc:docMkLst>
      <pc:sldChg chg="modSp">
        <pc:chgData name="Gillian Alcorn" userId="S::gill_alcorn@wycliffeassociates.org::6bd34c75-7694-4bed-b49b-bd31e3f4958d" providerId="AD" clId="Web-{E7F00AC4-E949-EC13-196B-1847422C6566}" dt="2023-10-26T07:08:22.945" v="1" actId="1076"/>
        <pc:sldMkLst>
          <pc:docMk/>
          <pc:sldMk cId="801358169" sldId="286"/>
        </pc:sldMkLst>
      </pc:sldChg>
    </pc:docChg>
  </pc:docChgLst>
  <pc:docChgLst>
    <pc:chgData name="Deborah Shaw" userId="79bf7848-a030-4096-934a-3abbfde4984a" providerId="ADAL" clId="{A91D1A7E-E822-4B69-B940-A4D8B5FB16C4}"/>
    <pc:docChg chg="undo custSel modSld">
      <pc:chgData name="Deborah Shaw" userId="79bf7848-a030-4096-934a-3abbfde4984a" providerId="ADAL" clId="{A91D1A7E-E822-4B69-B940-A4D8B5FB16C4}" dt="2025-06-10T16:17:06.269" v="88" actId="1076"/>
      <pc:docMkLst>
        <pc:docMk/>
      </pc:docMkLst>
      <pc:sldChg chg="addSp delSp modSp mod">
        <pc:chgData name="Deborah Shaw" userId="79bf7848-a030-4096-934a-3abbfde4984a" providerId="ADAL" clId="{A91D1A7E-E822-4B69-B940-A4D8B5FB16C4}" dt="2025-06-10T16:16:24.509" v="82" actId="1076"/>
        <pc:sldMkLst>
          <pc:docMk/>
          <pc:sldMk cId="3709445605" sldId="264"/>
        </pc:sldMkLst>
        <pc:spChg chg="add mod">
          <ac:chgData name="Deborah Shaw" userId="79bf7848-a030-4096-934a-3abbfde4984a" providerId="ADAL" clId="{A91D1A7E-E822-4B69-B940-A4D8B5FB16C4}" dt="2025-06-10T14:48:55.674" v="67" actId="207"/>
          <ac:spMkLst>
            <pc:docMk/>
            <pc:sldMk cId="3709445605" sldId="264"/>
            <ac:spMk id="4" creationId="{BE8E32BE-2055-BBB6-AA87-0783906560AE}"/>
          </ac:spMkLst>
        </pc:spChg>
        <pc:spChg chg="add del mod">
          <ac:chgData name="Deborah Shaw" userId="79bf7848-a030-4096-934a-3abbfde4984a" providerId="ADAL" clId="{A91D1A7E-E822-4B69-B940-A4D8B5FB16C4}" dt="2025-06-10T16:15:48.509" v="75" actId="21"/>
          <ac:spMkLst>
            <pc:docMk/>
            <pc:sldMk cId="3709445605" sldId="264"/>
            <ac:spMk id="5" creationId="{202AD679-773E-FFC8-0A0B-4D0A7F6BF970}"/>
          </ac:spMkLst>
        </pc:spChg>
        <pc:spChg chg="add mod">
          <ac:chgData name="Deborah Shaw" userId="79bf7848-a030-4096-934a-3abbfde4984a" providerId="ADAL" clId="{A91D1A7E-E822-4B69-B940-A4D8B5FB16C4}" dt="2025-06-10T14:48:59.184" v="68" actId="207"/>
          <ac:spMkLst>
            <pc:docMk/>
            <pc:sldMk cId="3709445605" sldId="264"/>
            <ac:spMk id="6" creationId="{F7E86CAD-B39A-D9E4-FFA5-52CC67A730AE}"/>
          </ac:spMkLst>
        </pc:spChg>
        <pc:spChg chg="add mod">
          <ac:chgData name="Deborah Shaw" userId="79bf7848-a030-4096-934a-3abbfde4984a" providerId="ADAL" clId="{A91D1A7E-E822-4B69-B940-A4D8B5FB16C4}" dt="2025-06-10T16:16:24.509" v="82" actId="1076"/>
          <ac:spMkLst>
            <pc:docMk/>
            <pc:sldMk cId="3709445605" sldId="264"/>
            <ac:spMk id="7" creationId="{AF700A49-473C-1677-4BCB-FCEE2B0C311A}"/>
          </ac:spMkLst>
        </pc:spChg>
        <pc:spChg chg="mod">
          <ac:chgData name="Deborah Shaw" userId="79bf7848-a030-4096-934a-3abbfde4984a" providerId="ADAL" clId="{A91D1A7E-E822-4B69-B940-A4D8B5FB16C4}" dt="2025-06-10T14:48:33.204" v="64" actId="1076"/>
          <ac:spMkLst>
            <pc:docMk/>
            <pc:sldMk cId="3709445605" sldId="264"/>
            <ac:spMk id="8" creationId="{058FF516-0342-B838-805D-C496675EA5CF}"/>
          </ac:spMkLst>
        </pc:spChg>
      </pc:sldChg>
      <pc:sldChg chg="modSp mod">
        <pc:chgData name="Deborah Shaw" userId="79bf7848-a030-4096-934a-3abbfde4984a" providerId="ADAL" clId="{A91D1A7E-E822-4B69-B940-A4D8B5FB16C4}" dt="2025-06-10T16:17:06.269" v="88" actId="1076"/>
        <pc:sldMkLst>
          <pc:docMk/>
          <pc:sldMk cId="3629754069" sldId="313"/>
        </pc:sldMkLst>
        <pc:spChg chg="mod">
          <ac:chgData name="Deborah Shaw" userId="79bf7848-a030-4096-934a-3abbfde4984a" providerId="ADAL" clId="{A91D1A7E-E822-4B69-B940-A4D8B5FB16C4}" dt="2025-06-10T16:17:06.269" v="88" actId="1076"/>
          <ac:spMkLst>
            <pc:docMk/>
            <pc:sldMk cId="3629754069" sldId="313"/>
            <ac:spMk id="3" creationId="{117E80A5-0A88-072D-D373-1B79DB1B2DCA}"/>
          </ac:spMkLst>
        </pc:spChg>
      </pc:sldChg>
      <pc:sldChg chg="modSp mod">
        <pc:chgData name="Deborah Shaw" userId="79bf7848-a030-4096-934a-3abbfde4984a" providerId="ADAL" clId="{A91D1A7E-E822-4B69-B940-A4D8B5FB16C4}" dt="2025-06-10T16:15:29.689" v="73" actId="14100"/>
        <pc:sldMkLst>
          <pc:docMk/>
          <pc:sldMk cId="4128292258" sldId="314"/>
        </pc:sldMkLst>
        <pc:spChg chg="mod">
          <ac:chgData name="Deborah Shaw" userId="79bf7848-a030-4096-934a-3abbfde4984a" providerId="ADAL" clId="{A91D1A7E-E822-4B69-B940-A4D8B5FB16C4}" dt="2025-06-10T16:15:29.689" v="73" actId="14100"/>
          <ac:spMkLst>
            <pc:docMk/>
            <pc:sldMk cId="4128292258" sldId="314"/>
            <ac:spMk id="3" creationId="{7B059F5D-5111-E84E-D940-603E126E0554}"/>
          </ac:spMkLst>
        </pc:spChg>
      </pc:sldChg>
    </pc:docChg>
  </pc:docChgLst>
  <pc:docChgLst>
    <pc:chgData name="Deborah Shaw" userId="S::deborah_shaw@wycliffeassociates.org::79bf7848-a030-4096-934a-3abbfde4984a" providerId="AD" clId="Web-{9BED96A9-F658-B71B-C146-4D1374995B11}"/>
    <pc:docChg chg="modSld">
      <pc:chgData name="Deborah Shaw" userId="S::deborah_shaw@wycliffeassociates.org::79bf7848-a030-4096-934a-3abbfde4984a" providerId="AD" clId="Web-{9BED96A9-F658-B71B-C146-4D1374995B11}" dt="2023-12-19T04:45:31.011" v="0"/>
      <pc:docMkLst>
        <pc:docMk/>
      </pc:docMkLst>
      <pc:sldChg chg="delAnim">
        <pc:chgData name="Deborah Shaw" userId="S::deborah_shaw@wycliffeassociates.org::79bf7848-a030-4096-934a-3abbfde4984a" providerId="AD" clId="Web-{9BED96A9-F658-B71B-C146-4D1374995B11}" dt="2023-12-19T04:45:31.011" v="0"/>
        <pc:sldMkLst>
          <pc:docMk/>
          <pc:sldMk cId="1105777990" sldId="310"/>
        </pc:sldMkLst>
      </pc:sldChg>
    </pc:docChg>
  </pc:docChgLst>
  <pc:docChgLst>
    <pc:chgData name="Deborah Shaw" userId="S::deborah_shaw@wycliffeassociates.org::79bf7848-a030-4096-934a-3abbfde4984a" providerId="AD" clId="Web-{D5C936EC-FD53-D199-CC20-CB6CD08E8E29}"/>
    <pc:docChg chg="addSld addMainMaster">
      <pc:chgData name="Deborah Shaw" userId="S::deborah_shaw@wycliffeassociates.org::79bf7848-a030-4096-934a-3abbfde4984a" providerId="AD" clId="Web-{D5C936EC-FD53-D199-CC20-CB6CD08E8E29}" dt="2023-12-19T04:47:17.029" v="0"/>
      <pc:docMkLst>
        <pc:docMk/>
      </pc:docMkLst>
      <pc:sldChg chg="add">
        <pc:chgData name="Deborah Shaw" userId="S::deborah_shaw@wycliffeassociates.org::79bf7848-a030-4096-934a-3abbfde4984a" providerId="AD" clId="Web-{D5C936EC-FD53-D199-CC20-CB6CD08E8E29}" dt="2023-12-19T04:47:17.029" v="0"/>
        <pc:sldMkLst>
          <pc:docMk/>
          <pc:sldMk cId="3629754069" sldId="313"/>
        </pc:sldMkLst>
      </pc:sldChg>
      <pc:sldMasterChg chg="add addSldLayout">
        <pc:chgData name="Deborah Shaw" userId="S::deborah_shaw@wycliffeassociates.org::79bf7848-a030-4096-934a-3abbfde4984a" providerId="AD" clId="Web-{D5C936EC-FD53-D199-CC20-CB6CD08E8E29}" dt="2023-12-19T04:47:17.029" v="0"/>
        <pc:sldMasterMkLst>
          <pc:docMk/>
          <pc:sldMasterMk cId="2245449552" sldId="2147483665"/>
        </pc:sldMasterMkLst>
        <pc:sldLayoutChg chg="add">
          <pc:chgData name="Deborah Shaw" userId="S::deborah_shaw@wycliffeassociates.org::79bf7848-a030-4096-934a-3abbfde4984a" providerId="AD" clId="Web-{D5C936EC-FD53-D199-CC20-CB6CD08E8E29}" dt="2023-12-19T04:47:17.029" v="0"/>
          <pc:sldLayoutMkLst>
            <pc:docMk/>
            <pc:sldMasterMk cId="2245449552" sldId="2147483665"/>
            <pc:sldLayoutMk cId="982179255" sldId="2147483666"/>
          </pc:sldLayoutMkLst>
        </pc:sldLayoutChg>
      </pc:sldMasterChg>
    </pc:docChg>
  </pc:docChgLst>
  <pc:docChgLst>
    <pc:chgData name="Deborah Shaw" userId="S::deborah_shaw@wycliffeassociates.org::79bf7848-a030-4096-934a-3abbfde4984a" providerId="AD" clId="Web-{04549366-4112-8253-4F5F-A4279EC5DDE4}"/>
    <pc:docChg chg="addSld sldOrd">
      <pc:chgData name="Deborah Shaw" userId="S::deborah_shaw@wycliffeassociates.org::79bf7848-a030-4096-934a-3abbfde4984a" providerId="AD" clId="Web-{04549366-4112-8253-4F5F-A4279EC5DDE4}" dt="2023-12-17T22:07:50.739" v="1"/>
      <pc:docMkLst>
        <pc:docMk/>
      </pc:docMkLst>
      <pc:sldChg chg="add ord">
        <pc:chgData name="Deborah Shaw" userId="S::deborah_shaw@wycliffeassociates.org::79bf7848-a030-4096-934a-3abbfde4984a" providerId="AD" clId="Web-{04549366-4112-8253-4F5F-A4279EC5DDE4}" dt="2023-12-17T22:07:50.739" v="1"/>
        <pc:sldMkLst>
          <pc:docMk/>
          <pc:sldMk cId="3829610916" sldId="295"/>
        </pc:sldMkLst>
      </pc:sldChg>
    </pc:docChg>
  </pc:docChgLst>
  <pc:docChgLst>
    <pc:chgData name="Deborah Shaw" userId="79bf7848-a030-4096-934a-3abbfde4984a" providerId="ADAL" clId="{5EBCA9E9-3B7B-4BA3-B612-FAA7B2804D3B}"/>
    <pc:docChg chg="undo custSel addSld delSld modSld">
      <pc:chgData name="Deborah Shaw" userId="79bf7848-a030-4096-934a-3abbfde4984a" providerId="ADAL" clId="{5EBCA9E9-3B7B-4BA3-B612-FAA7B2804D3B}" dt="2023-12-21T03:46:02.675" v="102" actId="2696"/>
      <pc:docMkLst>
        <pc:docMk/>
      </pc:docMkLst>
      <pc:sldChg chg="delSp del mod">
        <pc:chgData name="Deborah Shaw" userId="79bf7848-a030-4096-934a-3abbfde4984a" providerId="ADAL" clId="{5EBCA9E9-3B7B-4BA3-B612-FAA7B2804D3B}" dt="2023-12-21T03:32:10.422" v="33" actId="2696"/>
        <pc:sldMkLst>
          <pc:docMk/>
          <pc:sldMk cId="2126766571" sldId="260"/>
        </pc:sldMkLst>
      </pc:sldChg>
      <pc:sldChg chg="del">
        <pc:chgData name="Deborah Shaw" userId="79bf7848-a030-4096-934a-3abbfde4984a" providerId="ADAL" clId="{5EBCA9E9-3B7B-4BA3-B612-FAA7B2804D3B}" dt="2023-12-21T03:32:01.663" v="32" actId="2696"/>
        <pc:sldMkLst>
          <pc:docMk/>
          <pc:sldMk cId="3829610916" sldId="295"/>
        </pc:sldMkLst>
      </pc:sldChg>
      <pc:sldChg chg="del">
        <pc:chgData name="Deborah Shaw" userId="79bf7848-a030-4096-934a-3abbfde4984a" providerId="ADAL" clId="{5EBCA9E9-3B7B-4BA3-B612-FAA7B2804D3B}" dt="2023-12-21T03:46:02.675" v="102" actId="2696"/>
        <pc:sldMkLst>
          <pc:docMk/>
          <pc:sldMk cId="1208776318" sldId="308"/>
        </pc:sldMkLst>
      </pc:sldChg>
      <pc:sldChg chg="delSp modSp del mod">
        <pc:chgData name="Deborah Shaw" userId="79bf7848-a030-4096-934a-3abbfde4984a" providerId="ADAL" clId="{5EBCA9E9-3B7B-4BA3-B612-FAA7B2804D3B}" dt="2023-12-21T03:42:05.481" v="101" actId="2696"/>
        <pc:sldMkLst>
          <pc:docMk/>
          <pc:sldMk cId="2984333115" sldId="309"/>
        </pc:sldMkLst>
      </pc:sldChg>
      <pc:sldChg chg="delSp modSp mod">
        <pc:chgData name="Deborah Shaw" userId="79bf7848-a030-4096-934a-3abbfde4984a" providerId="ADAL" clId="{5EBCA9E9-3B7B-4BA3-B612-FAA7B2804D3B}" dt="2023-12-21T03:32:40.547" v="36" actId="5793"/>
        <pc:sldMkLst>
          <pc:docMk/>
          <pc:sldMk cId="3629754069" sldId="313"/>
        </pc:sldMkLst>
      </pc:sldChg>
      <pc:sldChg chg="addSp modSp new mod">
        <pc:chgData name="Deborah Shaw" userId="79bf7848-a030-4096-934a-3abbfde4984a" providerId="ADAL" clId="{5EBCA9E9-3B7B-4BA3-B612-FAA7B2804D3B}" dt="2023-12-21T03:41:53.287" v="100" actId="732"/>
        <pc:sldMkLst>
          <pc:docMk/>
          <pc:sldMk cId="4128292258" sldId="314"/>
        </pc:sldMkLst>
      </pc:sldChg>
    </pc:docChg>
  </pc:docChgLst>
  <pc:docChgLst>
    <pc:chgData name="Tina Slack" userId="5020e05b7d920362" providerId="LiveId" clId="{471E1C52-455C-4BA5-9422-EF78B3EBCE95}"/>
    <pc:docChg chg="undo custSel delSld modSld sldOrd">
      <pc:chgData name="Tina Slack" userId="5020e05b7d920362" providerId="LiveId" clId="{471E1C52-455C-4BA5-9422-EF78B3EBCE95}" dt="2023-08-24T13:24:41.009" v="41" actId="478"/>
      <pc:docMkLst>
        <pc:docMk/>
      </pc:docMkLst>
      <pc:sldChg chg="addSp delSp modSp mod">
        <pc:chgData name="Tina Slack" userId="5020e05b7d920362" providerId="LiveId" clId="{471E1C52-455C-4BA5-9422-EF78B3EBCE95}" dt="2023-08-24T13:22:43.528" v="34" actId="1076"/>
        <pc:sldMkLst>
          <pc:docMk/>
          <pc:sldMk cId="3709445605" sldId="264"/>
        </pc:sldMkLst>
      </pc:sldChg>
      <pc:sldChg chg="del">
        <pc:chgData name="Tina Slack" userId="5020e05b7d920362" providerId="LiveId" clId="{471E1C52-455C-4BA5-9422-EF78B3EBCE95}" dt="2023-08-24T12:40:16.125" v="4" actId="2696"/>
        <pc:sldMkLst>
          <pc:docMk/>
          <pc:sldMk cId="3072800876" sldId="280"/>
        </pc:sldMkLst>
      </pc:sldChg>
      <pc:sldChg chg="ord">
        <pc:chgData name="Tina Slack" userId="5020e05b7d920362" providerId="LiveId" clId="{471E1C52-455C-4BA5-9422-EF78B3EBCE95}" dt="2023-08-24T12:50:54.083" v="25"/>
        <pc:sldMkLst>
          <pc:docMk/>
          <pc:sldMk cId="801358169" sldId="286"/>
        </pc:sldMkLst>
      </pc:sldChg>
      <pc:sldChg chg="addSp delSp modSp mod delAnim">
        <pc:chgData name="Tina Slack" userId="5020e05b7d920362" providerId="LiveId" clId="{471E1C52-455C-4BA5-9422-EF78B3EBCE95}" dt="2023-08-24T13:24:41.009" v="41" actId="478"/>
        <pc:sldMkLst>
          <pc:docMk/>
          <pc:sldMk cId="1208776318" sldId="308"/>
        </pc:sldMkLst>
      </pc:sldChg>
      <pc:sldChg chg="modSp mod">
        <pc:chgData name="Tina Slack" userId="5020e05b7d920362" providerId="LiveId" clId="{471E1C52-455C-4BA5-9422-EF78B3EBCE95}" dt="2023-08-24T12:49:44.566" v="23" actId="1076"/>
        <pc:sldMkLst>
          <pc:docMk/>
          <pc:sldMk cId="2984333115" sldId="309"/>
        </pc:sldMkLst>
      </pc:sldChg>
      <pc:sldChg chg="delSp mod delAnim">
        <pc:chgData name="Tina Slack" userId="5020e05b7d920362" providerId="LiveId" clId="{471E1C52-455C-4BA5-9422-EF78B3EBCE95}" dt="2023-08-24T13:19:48.210" v="27" actId="478"/>
        <pc:sldMkLst>
          <pc:docMk/>
          <pc:sldMk cId="3472981547" sldId="312"/>
        </pc:sldMkLst>
      </pc:sldChg>
    </pc:docChg>
  </pc:docChgLst>
  <pc:docChgLst>
    <pc:chgData name="Mary Stout" userId="S::mary_stout@wycliffeassociates.org::aa3233c2-3252-4841-9088-85efb7bdb5d2" providerId="AD" clId="Web-{2985D11A-CE8F-4E3C-B74C-21B2005997D4}"/>
    <pc:docChg chg="modSld">
      <pc:chgData name="Mary Stout" userId="S::mary_stout@wycliffeassociates.org::aa3233c2-3252-4841-9088-85efb7bdb5d2" providerId="AD" clId="Web-{2985D11A-CE8F-4E3C-B74C-21B2005997D4}" dt="2023-12-11T21:20:51.219" v="11"/>
      <pc:docMkLst>
        <pc:docMk/>
      </pc:docMkLst>
      <pc:sldChg chg="delAnim">
        <pc:chgData name="Mary Stout" userId="S::mary_stout@wycliffeassociates.org::aa3233c2-3252-4841-9088-85efb7bdb5d2" providerId="AD" clId="Web-{2985D11A-CE8F-4E3C-B74C-21B2005997D4}" dt="2023-12-11T21:20:24.843" v="8"/>
        <pc:sldMkLst>
          <pc:docMk/>
          <pc:sldMk cId="3709445605" sldId="264"/>
        </pc:sldMkLst>
      </pc:sldChg>
      <pc:sldChg chg="delAnim">
        <pc:chgData name="Mary Stout" userId="S::mary_stout@wycliffeassociates.org::aa3233c2-3252-4841-9088-85efb7bdb5d2" providerId="AD" clId="Web-{2985D11A-CE8F-4E3C-B74C-21B2005997D4}" dt="2023-12-11T21:18:58.856" v="4"/>
        <pc:sldMkLst>
          <pc:docMk/>
          <pc:sldMk cId="801358169" sldId="286"/>
        </pc:sldMkLst>
      </pc:sldChg>
      <pc:sldChg chg="delAnim">
        <pc:chgData name="Mary Stout" userId="S::mary_stout@wycliffeassociates.org::aa3233c2-3252-4841-9088-85efb7bdb5d2" providerId="AD" clId="Web-{2985D11A-CE8F-4E3C-B74C-21B2005997D4}" dt="2023-12-11T21:19:26.200" v="5"/>
        <pc:sldMkLst>
          <pc:docMk/>
          <pc:sldMk cId="2984333115" sldId="309"/>
        </pc:sldMkLst>
      </pc:sldChg>
      <pc:sldChg chg="delAnim">
        <pc:chgData name="Mary Stout" userId="S::mary_stout@wycliffeassociates.org::aa3233c2-3252-4841-9088-85efb7bdb5d2" providerId="AD" clId="Web-{2985D11A-CE8F-4E3C-B74C-21B2005997D4}" dt="2023-12-11T21:20:51.219" v="11"/>
        <pc:sldMkLst>
          <pc:docMk/>
          <pc:sldMk cId="1105777990" sldId="310"/>
        </pc:sldMkLst>
      </pc:sldChg>
    </pc:docChg>
  </pc:docChgLst>
  <pc:docChgLst>
    <pc:chgData name="Deborah Shaw" userId="79bf7848-a030-4096-934a-3abbfde4984a" providerId="ADAL" clId="{3F7F75EB-E3A6-4281-B7A0-E2711EC47E10}"/>
    <pc:docChg chg="custSel modSld">
      <pc:chgData name="Deborah Shaw" userId="79bf7848-a030-4096-934a-3abbfde4984a" providerId="ADAL" clId="{3F7F75EB-E3A6-4281-B7A0-E2711EC47E10}" dt="2024-04-23T18:27:20.576" v="39"/>
      <pc:docMkLst>
        <pc:docMk/>
      </pc:docMkLst>
      <pc:sldChg chg="delSp modSp mod">
        <pc:chgData name="Deborah Shaw" userId="79bf7848-a030-4096-934a-3abbfde4984a" providerId="ADAL" clId="{3F7F75EB-E3A6-4281-B7A0-E2711EC47E10}" dt="2024-04-23T18:27:20.576" v="39"/>
        <pc:sldMkLst>
          <pc:docMk/>
          <pc:sldMk cId="801358169" sldId="286"/>
        </pc:sldMkLst>
      </pc:sldChg>
      <pc:sldChg chg="modSp mod">
        <pc:chgData name="Deborah Shaw" userId="79bf7848-a030-4096-934a-3abbfde4984a" providerId="ADAL" clId="{3F7F75EB-E3A6-4281-B7A0-E2711EC47E10}" dt="2024-04-23T18:26:03.897" v="1" actId="403"/>
        <pc:sldMkLst>
          <pc:docMk/>
          <pc:sldMk cId="3629754069" sldId="313"/>
        </pc:sldMkLst>
      </pc:sldChg>
    </pc:docChg>
  </pc:docChgLst>
</pc:chgInfo>
</file>

<file path=ppt/media/hdphoto1.wdp>
</file>

<file path=ppt/media/image1.png>
</file>

<file path=ppt/media/image2.png>
</file>

<file path=ppt/media/image4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928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43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1342BB-B465-1A3D-28BC-F5045ABD0A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82" b="10982"/>
          <a:stretch/>
        </p:blipFill>
        <p:spPr>
          <a:xfrm>
            <a:off x="20" y="146817"/>
            <a:ext cx="9143980" cy="3511365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E80A5-0A88-072D-D373-1B79DB1B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74783" y="3547792"/>
            <a:ext cx="5394834" cy="3080639"/>
          </a:xfrm>
        </p:spPr>
        <p:txBody>
          <a:bodyPr anchor="ctr">
            <a:normAutofit/>
          </a:bodyPr>
          <a:lstStyle/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Do not withhold good from those who deserve it, when it is in your power to act. Do not say to your neighbor, "Go, and come again, and tomorrow I will give it,“ when you have the money with you (Prov. 3:27-28). </a:t>
            </a:r>
            <a:endParaRPr lang="en-US" sz="2000" dirty="0">
              <a:solidFill>
                <a:schemeClr val="accent1">
                  <a:lumMod val="75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alibri"/>
                <a:ea typeface="Times New Roman" panose="02020603050405020304" pitchFamily="18" charset="0"/>
                <a:cs typeface="Arial"/>
              </a:rPr>
              <a:t>All Scripture taken from the English Unlocked Literal Bible (ULB), ©2017, 2022 Wycliffe Associates, Available at https://bibleineverylanguage.org/translations, licensed under the Creative Commons Attribution-</a:t>
            </a:r>
            <a:r>
              <a:rPr lang="en-US" sz="1200" dirty="0" err="1">
                <a:latin typeface="Calibri"/>
                <a:ea typeface="Times New Roman" panose="02020603050405020304" pitchFamily="18" charset="0"/>
                <a:cs typeface="Arial"/>
              </a:rPr>
              <a:t>ShareAlike</a:t>
            </a:r>
            <a:r>
              <a:rPr lang="en-US" sz="1200" dirty="0">
                <a:latin typeface="Calibri"/>
                <a:ea typeface="Times New Roman" panose="02020603050405020304" pitchFamily="18" charset="0"/>
                <a:cs typeface="Arial"/>
              </a:rPr>
              <a:t> 4.0 International License. </a:t>
            </a: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alibri"/>
                <a:ea typeface="Times New Roman" panose="02020603050405020304" pitchFamily="18" charset="0"/>
                <a:cs typeface="Arial"/>
              </a:rPr>
              <a:t>The English ULB is based on the </a:t>
            </a:r>
            <a:r>
              <a:rPr lang="en-US" sz="1200" dirty="0" err="1">
                <a:latin typeface="Calibri"/>
                <a:ea typeface="Times New Roman" panose="02020603050405020304" pitchFamily="18" charset="0"/>
                <a:cs typeface="Arial"/>
              </a:rPr>
              <a:t>unfoldingWord</a:t>
            </a:r>
            <a:r>
              <a:rPr lang="en-US" sz="1200" dirty="0">
                <a:latin typeface="Calibri"/>
                <a:ea typeface="Times New Roman" panose="02020603050405020304" pitchFamily="18" charset="0"/>
                <a:cs typeface="Arial"/>
              </a:rPr>
              <a:t>® Literal Text, CC BY-SA 4.0. The original work of the </a:t>
            </a:r>
            <a:r>
              <a:rPr lang="en-US" sz="1200" dirty="0" err="1">
                <a:latin typeface="Calibri"/>
                <a:ea typeface="Times New Roman" panose="02020603050405020304" pitchFamily="18" charset="0"/>
                <a:cs typeface="Arial"/>
              </a:rPr>
              <a:t>unfoldingWord</a:t>
            </a:r>
            <a:r>
              <a:rPr lang="en-US" sz="1200" dirty="0">
                <a:latin typeface="Calibri"/>
                <a:ea typeface="Times New Roman" panose="02020603050405020304" pitchFamily="18" charset="0"/>
                <a:cs typeface="Arial"/>
              </a:rPr>
              <a:t>® Literal Text is available at https://unfoldingword.bible/ult/.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1C5468-2E27-9AF9-E8A7-9D00C2F6695F}"/>
              </a:ext>
            </a:extLst>
          </p:cNvPr>
          <p:cNvSpPr/>
          <p:nvPr/>
        </p:nvSpPr>
        <p:spPr>
          <a:xfrm>
            <a:off x="173598" y="4206748"/>
            <a:ext cx="3040036" cy="1754326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Release Early, </a:t>
            </a:r>
          </a:p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Revise Often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25E1EC-2B3D-B92F-74BA-AE9AEC3DD826}"/>
              </a:ext>
            </a:extLst>
          </p:cNvPr>
          <p:cNvCxnSpPr/>
          <p:nvPr/>
        </p:nvCxnSpPr>
        <p:spPr>
          <a:xfrm flipH="1">
            <a:off x="3224956" y="4020230"/>
            <a:ext cx="7549" cy="2246153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8935C890-2269-E49E-86DF-C211A0DE5924}"/>
              </a:ext>
            </a:extLst>
          </p:cNvPr>
          <p:cNvSpPr/>
          <p:nvPr/>
        </p:nvSpPr>
        <p:spPr>
          <a:xfrm flipH="1">
            <a:off x="-1277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B956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DDF8B0AC-4967-3644-B916-F6C2ECC53264}"/>
              </a:ext>
            </a:extLst>
          </p:cNvPr>
          <p:cNvSpPr/>
          <p:nvPr/>
        </p:nvSpPr>
        <p:spPr>
          <a:xfrm flipH="1">
            <a:off x="297180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83A8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5AE8FE71-03A0-CB9B-C12A-D84F3A382A80}"/>
              </a:ext>
            </a:extLst>
          </p:cNvPr>
          <p:cNvSpPr/>
          <p:nvPr/>
        </p:nvSpPr>
        <p:spPr>
          <a:xfrm flipH="1">
            <a:off x="6071330" y="6628431"/>
            <a:ext cx="3200400" cy="230430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54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126299" y="-587942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	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73051" y="2397490"/>
            <a:ext cx="4154051" cy="181588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When should a translation be shared with the language community?</a:t>
            </a:r>
            <a:endParaRPr lang="en-US" sz="2800" b="1" dirty="0">
              <a:solidFill>
                <a:schemeClr val="tx2"/>
              </a:solidFill>
            </a:endParaRPr>
          </a:p>
        </p:txBody>
      </p:sp>
      <p:pic>
        <p:nvPicPr>
          <p:cNvPr id="2" name="Picture 1" descr="A picture containing text, indoor, paper&#10;&#10;Description automatically generated">
            <a:extLst>
              <a:ext uri="{FF2B5EF4-FFF2-40B4-BE49-F238E27FC236}">
                <a16:creationId xmlns:a16="http://schemas.microsoft.com/office/drawing/2014/main" id="{BDD9618A-FD67-0C5F-89D7-768C317E821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7840"/>
          <a:stretch/>
        </p:blipFill>
        <p:spPr>
          <a:xfrm>
            <a:off x="5176935" y="581608"/>
            <a:ext cx="3299254" cy="18158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D11672-7364-C835-C4EB-00E31F619860}"/>
              </a:ext>
            </a:extLst>
          </p:cNvPr>
          <p:cNvSpPr txBox="1"/>
          <p:nvPr/>
        </p:nvSpPr>
        <p:spPr>
          <a:xfrm>
            <a:off x="4916900" y="2631989"/>
            <a:ext cx="38193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When the translators have made it</a:t>
            </a:r>
          </a:p>
          <a:p>
            <a:pPr algn="ctr"/>
            <a:r>
              <a:rPr lang="en-US" dirty="0"/>
              <a:t>the best they can</a:t>
            </a:r>
          </a:p>
          <a:p>
            <a:pPr algn="ctr"/>
            <a:r>
              <a:rPr lang="en-US"/>
              <a:t>at </a:t>
            </a:r>
            <a:r>
              <a:rPr lang="en-US" dirty="0"/>
              <a:t>the time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20D0EB0-1ACD-F4F6-76B5-43E2594E89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78" t="13437" r="974" b="-7526"/>
          <a:stretch/>
        </p:blipFill>
        <p:spPr>
          <a:xfrm>
            <a:off x="5511426" y="3991232"/>
            <a:ext cx="2630273" cy="2588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358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armers working">
            <a:extLst>
              <a:ext uri="{FF2B5EF4-FFF2-40B4-BE49-F238E27FC236}">
                <a16:creationId xmlns:a16="http://schemas.microsoft.com/office/drawing/2014/main" id="{B213FBA6-F9F6-26A9-FFA7-AD7833C5A9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424" t="47605" r="1660" b="3209"/>
          <a:stretch/>
        </p:blipFill>
        <p:spPr>
          <a:xfrm>
            <a:off x="0" y="217713"/>
            <a:ext cx="9144000" cy="33162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22B1AD-56C8-7BB7-3840-22E328627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707" y="3550371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Ecclesiastes 11:2,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59F5D-5111-E84E-D940-603E126E0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735" y="4251961"/>
            <a:ext cx="7886700" cy="1876696"/>
          </a:xfrm>
        </p:spPr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system-ui"/>
              </a:rPr>
              <a:t>Share it with seven, even eight people, for you do not know what disasters are coming on the earth.</a:t>
            </a:r>
          </a:p>
          <a:p>
            <a:pPr marL="0" indent="0" algn="l">
              <a:buNone/>
            </a:pPr>
            <a:br>
              <a:rPr lang="en-US" b="0" i="0" dirty="0">
                <a:solidFill>
                  <a:srgbClr val="000000"/>
                </a:solidFill>
                <a:effectLst/>
                <a:latin typeface="system-ui"/>
              </a:rPr>
            </a:br>
            <a:r>
              <a:rPr lang="en-US" dirty="0">
                <a:solidFill>
                  <a:srgbClr val="000000"/>
                </a:solidFill>
                <a:latin typeface="system-ui"/>
              </a:rPr>
              <a:t>...</a:t>
            </a:r>
            <a:r>
              <a:rPr lang="en-US" b="1" i="0" baseline="30000" dirty="0">
                <a:solidFill>
                  <a:srgbClr val="000000"/>
                </a:solidFill>
                <a:effectLst/>
                <a:latin typeface="system-ui"/>
              </a:rPr>
              <a:t>4 </a:t>
            </a:r>
            <a:r>
              <a:rPr lang="en-US" b="0" i="0" dirty="0">
                <a:solidFill>
                  <a:srgbClr val="000000"/>
                </a:solidFill>
                <a:effectLst/>
                <a:latin typeface="system-ui"/>
              </a:rPr>
              <a:t>He who watches the wind might not plant, and he who watches the clouds might not harvest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292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472981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7997E9E-F5AE-46A6-8433-D9E74593E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821689"/>
            <a:ext cx="8750997" cy="989576"/>
          </a:xfrm>
        </p:spPr>
        <p:txBody>
          <a:bodyPr/>
          <a:lstStyle/>
          <a:p>
            <a:r>
              <a:rPr lang="en-US" dirty="0"/>
              <a:t>Feedback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879457-DDCE-43A9-8067-7CB120C183B8}"/>
              </a:ext>
            </a:extLst>
          </p:cNvPr>
          <p:cNvSpPr txBox="1"/>
          <p:nvPr/>
        </p:nvSpPr>
        <p:spPr>
          <a:xfrm>
            <a:off x="618097" y="5198057"/>
            <a:ext cx="1886294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Corrections</a:t>
            </a:r>
            <a:endParaRPr lang="en-US" sz="24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0FF50DB-4125-973A-6EC1-6B52714364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" t="429" r="39204" b="922"/>
          <a:stretch/>
        </p:blipFill>
        <p:spPr>
          <a:xfrm>
            <a:off x="1669400" y="411698"/>
            <a:ext cx="5603733" cy="2842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8FF516-0342-B838-805D-C496675EA5CF}"/>
              </a:ext>
            </a:extLst>
          </p:cNvPr>
          <p:cNvSpPr txBox="1"/>
          <p:nvPr/>
        </p:nvSpPr>
        <p:spPr>
          <a:xfrm>
            <a:off x="3286085" y="5214512"/>
            <a:ext cx="2178823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Improvements</a:t>
            </a:r>
            <a:endParaRPr lang="en-US" sz="24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43EAB7-5248-9705-4F6F-0E38D6C12DA1}"/>
              </a:ext>
            </a:extLst>
          </p:cNvPr>
          <p:cNvSpPr txBox="1"/>
          <p:nvPr/>
        </p:nvSpPr>
        <p:spPr>
          <a:xfrm>
            <a:off x="6722073" y="5164933"/>
            <a:ext cx="1886294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Updates</a:t>
            </a:r>
            <a:endParaRPr lang="en-US" sz="24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BE8E32BE-2055-BBB6-AA87-0783906560AE}"/>
              </a:ext>
            </a:extLst>
          </p:cNvPr>
          <p:cNvSpPr/>
          <p:nvPr/>
        </p:nvSpPr>
        <p:spPr>
          <a:xfrm>
            <a:off x="4122615" y="4404360"/>
            <a:ext cx="505765" cy="793696"/>
          </a:xfrm>
          <a:prstGeom prst="downArrow">
            <a:avLst/>
          </a:prstGeom>
          <a:solidFill>
            <a:srgbClr val="83A83F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F7E86CAD-B39A-D9E4-FFA5-52CC67A730AE}"/>
              </a:ext>
            </a:extLst>
          </p:cNvPr>
          <p:cNvSpPr/>
          <p:nvPr/>
        </p:nvSpPr>
        <p:spPr>
          <a:xfrm rot="17855880">
            <a:off x="6249867" y="3662742"/>
            <a:ext cx="469898" cy="2024691"/>
          </a:xfrm>
          <a:prstGeom prst="downArrow">
            <a:avLst/>
          </a:prstGeom>
          <a:solidFill>
            <a:srgbClr val="83A83F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AF700A49-473C-1677-4BCB-FCEE2B0C311A}"/>
              </a:ext>
            </a:extLst>
          </p:cNvPr>
          <p:cNvSpPr/>
          <p:nvPr/>
        </p:nvSpPr>
        <p:spPr>
          <a:xfrm rot="3503780">
            <a:off x="2265165" y="3836140"/>
            <a:ext cx="478451" cy="1677892"/>
          </a:xfrm>
          <a:prstGeom prst="downArrow">
            <a:avLst/>
          </a:prstGeom>
          <a:solidFill>
            <a:srgbClr val="83A83F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445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126299" y="-377878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0" y="2736502"/>
            <a:ext cx="4790597" cy="138499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What could happen </a:t>
            </a:r>
          </a:p>
          <a:p>
            <a:pPr algn="ctr"/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if the team does not release early?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5CCF5C71-3467-04F6-8B04-74E14CE07BB4}"/>
              </a:ext>
            </a:extLst>
          </p:cNvPr>
          <p:cNvSpPr/>
          <p:nvPr/>
        </p:nvSpPr>
        <p:spPr>
          <a:xfrm>
            <a:off x="6419335" y="3286891"/>
            <a:ext cx="889686" cy="1513704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297D75-8814-FAE3-6980-409F6084778B}"/>
              </a:ext>
            </a:extLst>
          </p:cNvPr>
          <p:cNvSpPr txBox="1"/>
          <p:nvPr/>
        </p:nvSpPr>
        <p:spPr>
          <a:xfrm>
            <a:off x="6020829" y="4982852"/>
            <a:ext cx="16866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2"/>
                </a:solidFill>
              </a:rPr>
              <a:t>Language changes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F1E66D1-ABF9-FA04-8D5F-8F845F670855}"/>
              </a:ext>
            </a:extLst>
          </p:cNvPr>
          <p:cNvSpPr/>
          <p:nvPr/>
        </p:nvSpPr>
        <p:spPr>
          <a:xfrm>
            <a:off x="5560541" y="630195"/>
            <a:ext cx="2607275" cy="2474439"/>
          </a:xfrm>
          <a:prstGeom prst="ellipse">
            <a:avLst/>
          </a:prstGeom>
          <a:solidFill>
            <a:srgbClr val="83A83F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 descr="Calendar flipping">
            <a:extLst>
              <a:ext uri="{FF2B5EF4-FFF2-40B4-BE49-F238E27FC236}">
                <a16:creationId xmlns:a16="http://schemas.microsoft.com/office/drawing/2014/main" id="{9DF25FD6-B010-4723-D0A0-CA6059E1D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9995" y="790832"/>
            <a:ext cx="2248366" cy="2153163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05777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91F634926FA043ACFB26755753006F" ma:contentTypeVersion="20" ma:contentTypeDescription="Create a new document." ma:contentTypeScope="" ma:versionID="01147358cd12b12371d0fec9faf98450">
  <xsd:schema xmlns:xsd="http://www.w3.org/2001/XMLSchema" xmlns:xs="http://www.w3.org/2001/XMLSchema" xmlns:p="http://schemas.microsoft.com/office/2006/metadata/properties" xmlns:ns1="http://schemas.microsoft.com/sharepoint/v3" xmlns:ns2="038937e4-20c5-4a73-b245-175c4ead9603" xmlns:ns3="9ede4979-7183-4f81-a394-71c40c9222c4" targetNamespace="http://schemas.microsoft.com/office/2006/metadata/properties" ma:root="true" ma:fieldsID="f71df03f361f918f6e506a987229d969" ns1:_="" ns2:_="" ns3:_="">
    <xsd:import namespace="http://schemas.microsoft.com/sharepoint/v3"/>
    <xsd:import namespace="038937e4-20c5-4a73-b245-175c4ead9603"/>
    <xsd:import namespace="9ede4979-7183-4f81-a394-71c40c9222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8937e4-20c5-4a73-b245-175c4ead96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1ea59994-8317-4aa6-899c-04dff19597d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de4979-7183-4f81-a394-71c40c9222c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9a3a93ad-9e1c-4ee1-bbf7-4ca5dc6051e9}" ma:internalName="TaxCatchAll" ma:showField="CatchAllData" ma:web="9ede4979-7183-4f81-a394-71c40c9222c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38937e4-20c5-4a73-b245-175c4ead9603">
      <Terms xmlns="http://schemas.microsoft.com/office/infopath/2007/PartnerControls"/>
    </lcf76f155ced4ddcb4097134ff3c332f>
    <TaxCatchAll xmlns="9ede4979-7183-4f81-a394-71c40c9222c4" xsi:nil="true"/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AEF8790-27E8-485B-9307-6BD60689631A}"/>
</file>

<file path=customXml/itemProps2.xml><?xml version="1.0" encoding="utf-8"?>
<ds:datastoreItem xmlns:ds="http://schemas.openxmlformats.org/officeDocument/2006/customXml" ds:itemID="{DD870300-B03F-45F7-9154-521D8C74684E}">
  <ds:schemaRefs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schemas.microsoft.com/sharepoint/v3"/>
    <ds:schemaRef ds:uri="http://schemas.openxmlformats.org/package/2006/metadata/core-properties"/>
    <ds:schemaRef ds:uri="http://schemas.microsoft.com/office/infopath/2007/PartnerControls"/>
    <ds:schemaRef ds:uri="9ede4979-7183-4f81-a394-71c40c9222c4"/>
    <ds:schemaRef ds:uri="038937e4-20c5-4a73-b245-175c4ead9603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4167</TotalTime>
  <Words>227</Words>
  <Application>Microsoft Office PowerPoint</Application>
  <PresentationFormat>On-screen Show (4:3)</PresentationFormat>
  <Paragraphs>26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Arial Black</vt:lpstr>
      <vt:lpstr>Calibri</vt:lpstr>
      <vt:lpstr>system-ui</vt:lpstr>
      <vt:lpstr>Times New Roman</vt:lpstr>
      <vt:lpstr>Office Theme</vt:lpstr>
      <vt:lpstr>Office Theme</vt:lpstr>
      <vt:lpstr>PowerPoint Presentation</vt:lpstr>
      <vt:lpstr>PowerPoint Presentation</vt:lpstr>
      <vt:lpstr>Ecclesiastes 11:2, 4</vt:lpstr>
      <vt:lpstr>PowerPoint Presentation</vt:lpstr>
      <vt:lpstr>Feedback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Deborah Shaw</cp:lastModifiedBy>
  <cp:revision>256</cp:revision>
  <dcterms:created xsi:type="dcterms:W3CDTF">2019-03-18T18:21:25Z</dcterms:created>
  <dcterms:modified xsi:type="dcterms:W3CDTF">2025-06-10T16:17:06Z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0x0101003391F634926FA043ACFB26755753006F</vt:lpwstr>
  </property>
  <property fmtid="{D5CDD505-2E9C-101B-9397-08002B2CF9AE}" pid="3" name="MediaServiceImageTags">
    <vt:lpwstr/>
  </property>
</Properties>
</file>

<file path=docProps/thumbnail.jpeg>
</file>